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5"/>
  </p:notesMasterIdLst>
  <p:sldIdLst>
    <p:sldId id="256" r:id="rId3"/>
    <p:sldId id="258" r:id="rId4"/>
    <p:sldId id="259" r:id="rId5"/>
    <p:sldId id="286" r:id="rId6"/>
    <p:sldId id="262" r:id="rId7"/>
    <p:sldId id="287" r:id="rId8"/>
    <p:sldId id="288" r:id="rId9"/>
    <p:sldId id="289" r:id="rId10"/>
    <p:sldId id="290" r:id="rId11"/>
    <p:sldId id="265" r:id="rId12"/>
    <p:sldId id="268" r:id="rId13"/>
    <p:sldId id="291" r:id="rId14"/>
    <p:sldId id="292" r:id="rId15"/>
    <p:sldId id="293" r:id="rId16"/>
    <p:sldId id="269" r:id="rId17"/>
    <p:sldId id="271" r:id="rId18"/>
    <p:sldId id="296" r:id="rId19"/>
    <p:sldId id="272" r:id="rId20"/>
    <p:sldId id="294" r:id="rId21"/>
    <p:sldId id="295" r:id="rId22"/>
    <p:sldId id="277" r:id="rId23"/>
    <p:sldId id="282" r:id="rId2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106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429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93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682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147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870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128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543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56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5589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350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汇报团队：瀚文哥哥说：太男了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团队成员：曹俊燚、金晨、侯添久、卢茜君、赵梓清</a:t>
            </a:r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项目管理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项目管理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B24854-95DB-2B4B-A298-5B8443682A0A}"/>
              </a:ext>
            </a:extLst>
          </p:cNvPr>
          <p:cNvSpPr/>
          <p:nvPr/>
        </p:nvSpPr>
        <p:spPr>
          <a:xfrm>
            <a:off x="136551" y="1106222"/>
            <a:ext cx="223651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项目管理工具使用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9C7B146-9D12-6A44-8762-3B35C8EEF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9617"/>
            <a:ext cx="12192000" cy="529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项目管理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B24854-95DB-2B4B-A298-5B8443682A0A}"/>
              </a:ext>
            </a:extLst>
          </p:cNvPr>
          <p:cNvSpPr/>
          <p:nvPr/>
        </p:nvSpPr>
        <p:spPr>
          <a:xfrm>
            <a:off x="136551" y="1106222"/>
            <a:ext cx="223651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项目管理工具使用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D0AD2-9DAD-2A49-A17F-E84FAC622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9616"/>
            <a:ext cx="12192000" cy="529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65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项目管理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B24854-95DB-2B4B-A298-5B8443682A0A}"/>
              </a:ext>
            </a:extLst>
          </p:cNvPr>
          <p:cNvSpPr/>
          <p:nvPr/>
        </p:nvSpPr>
        <p:spPr>
          <a:xfrm>
            <a:off x="136551" y="1106222"/>
            <a:ext cx="223651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经济预算决策分析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059D57-8F4E-0B4D-AA8B-54DE028EB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51" y="1686210"/>
            <a:ext cx="8039100" cy="3162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C84E4E-4D11-9143-8931-D6EA6245F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013" y="1686210"/>
            <a:ext cx="35687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8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项目管理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B24854-95DB-2B4B-A298-5B8443682A0A}"/>
              </a:ext>
            </a:extLst>
          </p:cNvPr>
          <p:cNvSpPr/>
          <p:nvPr/>
        </p:nvSpPr>
        <p:spPr>
          <a:xfrm>
            <a:off x="136551" y="1106222"/>
            <a:ext cx="223651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经济预算决策分析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C84E4E-4D11-9143-8931-D6EA6245F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13" y="1686210"/>
            <a:ext cx="3568700" cy="254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C70A0D6-EDC0-164F-AC8D-204060A99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38" y="1559616"/>
            <a:ext cx="73025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75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风险及解决措施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风险及解决措施</a:t>
            </a:r>
          </a:p>
        </p:txBody>
      </p:sp>
      <p:sp>
        <p:nvSpPr>
          <p:cNvPr id="52" name="文本框 8">
            <a:extLst>
              <a:ext uri="{FF2B5EF4-FFF2-40B4-BE49-F238E27FC236}">
                <a16:creationId xmlns:a16="http://schemas.microsoft.com/office/drawing/2014/main" id="{DA8FEDE8-1B7F-604E-BFBD-7DA68E23DAFD}"/>
              </a:ext>
            </a:extLst>
          </p:cNvPr>
          <p:cNvSpPr txBox="1"/>
          <p:nvPr/>
        </p:nvSpPr>
        <p:spPr>
          <a:xfrm>
            <a:off x="322289" y="1988588"/>
            <a:ext cx="10050436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数据存储、加密、共享范围模糊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在需求调研时确定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模块集成的对接沟通问题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依据功能需求，探讨后先编写接口文档，再进行开发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开发时间紧张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对需求明确且耦合度低的模块在需求调研时同步开发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开发紧张带来的测试工期减少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减少对非课题要求的非功能性测试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137692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项目文档展示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项目文档展示</a:t>
            </a:r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726625A4-0437-A94D-9F8C-457413A85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79" y="1314108"/>
            <a:ext cx="4394200" cy="55372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55B6020-4A98-3F4F-8F0F-E05FD2DD3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783" y="1314108"/>
            <a:ext cx="4495800" cy="554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5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项目执行情况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项目管理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风险及解决措施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测试工作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项目文档展示</a:t>
            </a:r>
          </a:p>
        </p:txBody>
      </p:sp>
      <p:sp>
        <p:nvSpPr>
          <p:cNvPr id="14" name="文本占位符 11">
            <a:extLst>
              <a:ext uri="{FF2B5EF4-FFF2-40B4-BE49-F238E27FC236}">
                <a16:creationId xmlns:a16="http://schemas.microsoft.com/office/drawing/2014/main" id="{C1C7B018-031B-2E40-8E74-8DBCC91F19CF}"/>
              </a:ext>
            </a:extLst>
          </p:cNvPr>
          <p:cNvSpPr txBox="1">
            <a:spLocks/>
          </p:cNvSpPr>
          <p:nvPr/>
        </p:nvSpPr>
        <p:spPr>
          <a:xfrm>
            <a:off x="7219022" y="5616346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B9701316-8A85-CC46-9C6F-BF6608D83ECC}"/>
              </a:ext>
            </a:extLst>
          </p:cNvPr>
          <p:cNvSpPr txBox="1">
            <a:spLocks/>
          </p:cNvSpPr>
          <p:nvPr/>
        </p:nvSpPr>
        <p:spPr>
          <a:xfrm>
            <a:off x="8151663" y="5616346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系统演示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项目文档展示</a:t>
            </a:r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AC7937E-6B7F-904C-AD4A-0C5FD88AB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79" y="1158400"/>
            <a:ext cx="4343400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7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系统演示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项目执行情况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E3BCE4E-F40D-BF48-9A67-DEA36FAC1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89" y="1185863"/>
            <a:ext cx="10185400" cy="56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1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322289" y="1688550"/>
            <a:ext cx="388939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项目经理、需求分析师：曹俊燚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美工总监、需求助理：赵梓清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前端开发负责人：金晨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技术架构、开发负责人：侯添久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测试负责人：卢茜君</a:t>
            </a:r>
          </a:p>
        </p:txBody>
      </p:sp>
      <p:sp>
        <p:nvSpPr>
          <p:cNvPr id="4" name="矩形 3"/>
          <p:cNvSpPr/>
          <p:nvPr/>
        </p:nvSpPr>
        <p:spPr>
          <a:xfrm>
            <a:off x="150953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成员分工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322289" y="1688550"/>
            <a:ext cx="388939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项目经理、需求分析师：曹俊燚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美工总监、需求助理：赵梓清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前端开发负责人：金晨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技术架构、开发负责人：侯添久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测试负责人：卢茜君</a:t>
            </a:r>
          </a:p>
        </p:txBody>
      </p:sp>
      <p:sp>
        <p:nvSpPr>
          <p:cNvPr id="4" name="矩形 3"/>
          <p:cNvSpPr/>
          <p:nvPr/>
        </p:nvSpPr>
        <p:spPr>
          <a:xfrm>
            <a:off x="150953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成员分工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18" name="文本框 8">
            <a:extLst>
              <a:ext uri="{FF2B5EF4-FFF2-40B4-BE49-F238E27FC236}">
                <a16:creationId xmlns:a16="http://schemas.microsoft.com/office/drawing/2014/main" id="{5F29C789-BFF9-F241-8518-60CA1AE9DEC4}"/>
              </a:ext>
            </a:extLst>
          </p:cNvPr>
          <p:cNvSpPr txBox="1"/>
          <p:nvPr/>
        </p:nvSpPr>
        <p:spPr>
          <a:xfrm>
            <a:off x="447683" y="3999697"/>
            <a:ext cx="7528004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、风险把控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，及项目的需求分析。同时曹俊燚作为后端开发人员参与系统的编码实现过程，并且负责系统的最终打包上线工作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0115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322289" y="1688550"/>
            <a:ext cx="388939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项目经理、需求分析师：曹俊燚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美工总监、需求助理：赵梓清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前端开发负责人：金晨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技术架构、开发负责人：侯添久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测试负责人：卢茜君</a:t>
            </a:r>
          </a:p>
        </p:txBody>
      </p:sp>
      <p:sp>
        <p:nvSpPr>
          <p:cNvPr id="4" name="矩形 3"/>
          <p:cNvSpPr/>
          <p:nvPr/>
        </p:nvSpPr>
        <p:spPr>
          <a:xfrm>
            <a:off x="150953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成员分工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18" name="文本框 8">
            <a:extLst>
              <a:ext uri="{FF2B5EF4-FFF2-40B4-BE49-F238E27FC236}">
                <a16:creationId xmlns:a16="http://schemas.microsoft.com/office/drawing/2014/main" id="{5F29C789-BFF9-F241-8518-60CA1AE9DEC4}"/>
              </a:ext>
            </a:extLst>
          </p:cNvPr>
          <p:cNvSpPr txBox="1"/>
          <p:nvPr/>
        </p:nvSpPr>
        <p:spPr>
          <a:xfrm>
            <a:off x="447683" y="3999697"/>
            <a:ext cx="7528004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1695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322289" y="1688550"/>
            <a:ext cx="388939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项目经理、需求分析师：曹俊燚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美工总监、需求助理：赵梓清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前端开发负责人：金晨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技术架构、开发负责人：侯添久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测试负责人：卢茜君</a:t>
            </a:r>
          </a:p>
        </p:txBody>
      </p:sp>
      <p:sp>
        <p:nvSpPr>
          <p:cNvPr id="4" name="矩形 3"/>
          <p:cNvSpPr/>
          <p:nvPr/>
        </p:nvSpPr>
        <p:spPr>
          <a:xfrm>
            <a:off x="150953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成员分工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18" name="文本框 8">
            <a:extLst>
              <a:ext uri="{FF2B5EF4-FFF2-40B4-BE49-F238E27FC236}">
                <a16:creationId xmlns:a16="http://schemas.microsoft.com/office/drawing/2014/main" id="{5F29C789-BFF9-F241-8518-60CA1AE9DEC4}"/>
              </a:ext>
            </a:extLst>
          </p:cNvPr>
          <p:cNvSpPr txBox="1"/>
          <p:nvPr/>
        </p:nvSpPr>
        <p:spPr>
          <a:xfrm>
            <a:off x="447683" y="3999697"/>
            <a:ext cx="7528004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4253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项目执行情况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322289" y="1688550"/>
            <a:ext cx="388939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项目经理、需求分析师：曹俊燚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美工总监、需求助理：赵梓清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前端开发负责人：金晨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技术架构、开发负责人：侯添久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测试负责人：卢茜君</a:t>
            </a:r>
          </a:p>
        </p:txBody>
      </p:sp>
      <p:sp>
        <p:nvSpPr>
          <p:cNvPr id="4" name="矩形 3"/>
          <p:cNvSpPr/>
          <p:nvPr/>
        </p:nvSpPr>
        <p:spPr>
          <a:xfrm>
            <a:off x="150953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成员分工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18" name="文本框 8">
            <a:extLst>
              <a:ext uri="{FF2B5EF4-FFF2-40B4-BE49-F238E27FC236}">
                <a16:creationId xmlns:a16="http://schemas.microsoft.com/office/drawing/2014/main" id="{5F29C789-BFF9-F241-8518-60CA1AE9DEC4}"/>
              </a:ext>
            </a:extLst>
          </p:cNvPr>
          <p:cNvSpPr txBox="1"/>
          <p:nvPr/>
        </p:nvSpPr>
        <p:spPr>
          <a:xfrm>
            <a:off x="447683" y="3999697"/>
            <a:ext cx="7528004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1090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442</TotalTime>
  <Words>694</Words>
  <Application>Microsoft Macintosh PowerPoint</Application>
  <PresentationFormat>宽屏</PresentationFormat>
  <Paragraphs>109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120</cp:revision>
  <dcterms:created xsi:type="dcterms:W3CDTF">2015-08-18T02:51:41Z</dcterms:created>
  <dcterms:modified xsi:type="dcterms:W3CDTF">2019-09-12T00:57:54Z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